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4" r:id="rId7"/>
    <p:sldId id="265" r:id="rId8"/>
    <p:sldId id="266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Výsledky dotazníku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Jakub Urík (jakub.urik@recetox.muni.cz)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86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Kdo ve vás vzbudil zájem o stav životního prostředí a jeho vliv na lidské zdraví?</a:t>
            </a:r>
          </a:p>
        </p:txBody>
      </p:sp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3073" name="Picture 1" descr="Graf odpovědí Formulářů. Název otázky: Kdo ve vás vzbudil zájem o stav životního prostředí a jeho vliv na lidské zdraví?. Počet odpovědí: 34 odpovědí.">
            <a:extLst>
              <a:ext uri="{FF2B5EF4-FFF2-40B4-BE49-F238E27FC236}">
                <a16:creationId xmlns:a16="http://schemas.microsoft.com/office/drawing/2014/main" id="{1F0A1BA3-5F10-4FC2-A563-DFE7CEE093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69"/>
          <a:stretch/>
        </p:blipFill>
        <p:spPr bwMode="auto">
          <a:xfrm>
            <a:off x="460375" y="1737360"/>
            <a:ext cx="11102975" cy="401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56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Jaká byla vaše hlavní motivace k zápisu na studijní program Životní prostředí a zdraví?</a:t>
            </a:r>
          </a:p>
        </p:txBody>
      </p:sp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26" name="Picture 2" descr="Graf odpovědí Formulářů. Název otázky: Jaká byla vaše hlavní motivace k zápisu na studijní program Životní prostředí a zdraví?. Počet odpovědí: 35 odpovědí.">
            <a:extLst>
              <a:ext uri="{FF2B5EF4-FFF2-40B4-BE49-F238E27FC236}">
                <a16:creationId xmlns:a16="http://schemas.microsoft.com/office/drawing/2014/main" id="{AE83C425-919D-4D2E-B09A-A3E8169A66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4"/>
          <a:stretch/>
        </p:blipFill>
        <p:spPr bwMode="auto">
          <a:xfrm>
            <a:off x="918845" y="1737360"/>
            <a:ext cx="10354310" cy="371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39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Která z těchto disciplín vás baví více než ostatní?</a:t>
            </a:r>
          </a:p>
        </p:txBody>
      </p:sp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2049" name="Picture 1" descr="Graf odpovědí Formulářů. Název otázky: Která z těchto disciplin vás baví více než ostatní?. Počet odpovědí: 34 odpovědí.">
            <a:extLst>
              <a:ext uri="{FF2B5EF4-FFF2-40B4-BE49-F238E27FC236}">
                <a16:creationId xmlns:a16="http://schemas.microsoft.com/office/drawing/2014/main" id="{AE169981-0E1B-4B40-AE79-A6EAA1F062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4"/>
          <a:stretch/>
        </p:blipFill>
        <p:spPr bwMode="auto">
          <a:xfrm>
            <a:off x="723900" y="1737360"/>
            <a:ext cx="10782300" cy="386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59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Jaké metody výuky upřednostňujete?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5302764-0226-4906-9175-56CD8E4E81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26"/>
          <a:stretch/>
        </p:blipFill>
        <p:spPr>
          <a:xfrm>
            <a:off x="819150" y="1737360"/>
            <a:ext cx="10801350" cy="394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36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 jakém sektoru by mělo být vaše vysněné zaměstnání?</a:t>
            </a:r>
          </a:p>
        </p:txBody>
      </p:sp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5121" name="Picture 1" descr="Graf odpovědí Formulářů. Název otázky: V jakém sektoru by mělo být vaše vysněné zaměstnání?. Počet odpovědí: 35 odpovědí.">
            <a:extLst>
              <a:ext uri="{FF2B5EF4-FFF2-40B4-BE49-F238E27FC236}">
                <a16:creationId xmlns:a16="http://schemas.microsoft.com/office/drawing/2014/main" id="{26EBDA00-6063-4CBC-9DD5-C4C57EF05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93"/>
          <a:stretch/>
        </p:blipFill>
        <p:spPr bwMode="auto">
          <a:xfrm>
            <a:off x="546417" y="1737360"/>
            <a:ext cx="11160125" cy="400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20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Co byste považovali za svojí hlavní motivaci při hledání zaměstnání?</a:t>
            </a:r>
          </a:p>
        </p:txBody>
      </p:sp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6145" name="Picture 1" descr="Graf odpovědí Formulářů. Název otázky: Co byste považovali za svojí hlavní motivaci při hledání zaměstnání?. Počet odpovědí: 35 odpovědí.">
            <a:extLst>
              <a:ext uri="{FF2B5EF4-FFF2-40B4-BE49-F238E27FC236}">
                <a16:creationId xmlns:a16="http://schemas.microsoft.com/office/drawing/2014/main" id="{E2C2885A-96AA-449E-8DD2-E3F7FBF3B4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68"/>
          <a:stretch/>
        </p:blipFill>
        <p:spPr bwMode="auto">
          <a:xfrm>
            <a:off x="460375" y="1737360"/>
            <a:ext cx="11185205" cy="397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2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Myslíte si, že má aktivní přístup jednotlivce významný vliv na stav životního prostředí?</a:t>
            </a:r>
          </a:p>
        </p:txBody>
      </p:sp>
      <p:sp>
        <p:nvSpPr>
          <p:cNvPr id="7" name="AutoShape 8" descr="Graf odpovědí Formulářů. Název otázky: Kdo ve vás vzbudil zájem o stav životního prostředí a jeho vliv na lidské zdraví?. Počet odpovědí: 17 odpovědí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7169" name="Picture 1" descr="Graf odpovědí Formulářů. Název otázky: Myslíte si, že má aktivní přístup jednotlivce významný vliv na stav životního protředí?. Počet odpovědí: 35 odpovědí.">
            <a:extLst>
              <a:ext uri="{FF2B5EF4-FFF2-40B4-BE49-F238E27FC236}">
                <a16:creationId xmlns:a16="http://schemas.microsoft.com/office/drawing/2014/main" id="{719700E6-7678-49FB-8BF0-E1C4BCBAE5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68"/>
          <a:stretch/>
        </p:blipFill>
        <p:spPr bwMode="auto">
          <a:xfrm>
            <a:off x="460375" y="1737360"/>
            <a:ext cx="11293475" cy="401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32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Jste sami aktivní v ochraně životního prostředí? Pokud ano - jak?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CEE6E-1783-44AF-9235-E3477DD3236F}"/>
              </a:ext>
            </a:extLst>
          </p:cNvPr>
          <p:cNvSpPr txBox="1"/>
          <p:nvPr/>
        </p:nvSpPr>
        <p:spPr>
          <a:xfrm>
            <a:off x="1097280" y="1981200"/>
            <a:ext cx="1019937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Nejsem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zrovna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maximálně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aktivní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ochránce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ale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pracuji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bezobalovém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obchodě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snažím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občas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nakupovat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secondhandech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jezdím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MHD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chodím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pěšky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často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nakupuji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živočišné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výrobky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domácích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farem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</a:t>
            </a:r>
            <a:r>
              <a:rPr lang="cs-CZ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snažím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nekupovat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jednorázové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tašky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Snad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mi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postupně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povede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zapracovat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lepších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krocích</a:t>
            </a: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cs-CZ" sz="24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3291091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161</TotalTime>
  <Words>161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Retrospektiva</vt:lpstr>
      <vt:lpstr>Výsledky dotazníku</vt:lpstr>
      <vt:lpstr>Kdo ve vás vzbudil zájem o stav životního prostředí a jeho vliv na lidské zdraví?</vt:lpstr>
      <vt:lpstr>Jaká byla vaše hlavní motivace k zápisu na studijní program Životní prostředí a zdraví?</vt:lpstr>
      <vt:lpstr>Která z těchto disciplín vás baví více než ostatní?</vt:lpstr>
      <vt:lpstr>Jaké metody výuky upřednostňujete?</vt:lpstr>
      <vt:lpstr>V jakém sektoru by mělo být vaše vysněné zaměstnání?</vt:lpstr>
      <vt:lpstr>Co byste považovali za svojí hlavní motivaci při hledání zaměstnání?</vt:lpstr>
      <vt:lpstr>Myslíte si, že má aktivní přístup jednotlivce významný vliv na stav životního prostředí?</vt:lpstr>
      <vt:lpstr>Jste sami aktivní v ochraně životního prostředí? Pokud ano - jak?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dotazníku</dc:title>
  <dc:creator>Jakub Urík</dc:creator>
  <cp:lastModifiedBy>Jakub Urík</cp:lastModifiedBy>
  <cp:revision>26</cp:revision>
  <dcterms:created xsi:type="dcterms:W3CDTF">2019-09-18T08:04:55Z</dcterms:created>
  <dcterms:modified xsi:type="dcterms:W3CDTF">2020-10-20T16:26:42Z</dcterms:modified>
</cp:coreProperties>
</file>