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9882E-0298-47FA-85F7-B6745B11F601}" v="144" dt="2024-04-30T13:05:4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Klimková" userId="e73a2c07-ef0a-4f39-9960-5b722a8657c8" providerId="ADAL" clId="{F009882E-0298-47FA-85F7-B6745B11F601}"/>
    <pc:docChg chg="undo custSel addSld delSld modSld">
      <pc:chgData name="Andrea Klimková" userId="e73a2c07-ef0a-4f39-9960-5b722a8657c8" providerId="ADAL" clId="{F009882E-0298-47FA-85F7-B6745B11F601}" dt="2024-04-30T13:06:53.934" v="1476" actId="20577"/>
      <pc:docMkLst>
        <pc:docMk/>
      </pc:docMkLst>
      <pc:sldChg chg="del">
        <pc:chgData name="Andrea Klimková" userId="e73a2c07-ef0a-4f39-9960-5b722a8657c8" providerId="ADAL" clId="{F009882E-0298-47FA-85F7-B6745B11F601}" dt="2024-04-29T11:06:02.224" v="669" actId="47"/>
        <pc:sldMkLst>
          <pc:docMk/>
          <pc:sldMk cId="1784685263" sldId="256"/>
        </pc:sldMkLst>
      </pc:sldChg>
      <pc:sldChg chg="addSp delSp modSp mod setBg modAnim">
        <pc:chgData name="Andrea Klimková" userId="e73a2c07-ef0a-4f39-9960-5b722a8657c8" providerId="ADAL" clId="{F009882E-0298-47FA-85F7-B6745B11F601}" dt="2024-04-30T13:04:43.415" v="1454" actId="2711"/>
        <pc:sldMkLst>
          <pc:docMk/>
          <pc:sldMk cId="2701798594" sldId="257"/>
        </pc:sldMkLst>
        <pc:spChg chg="del">
          <ac:chgData name="Andrea Klimková" userId="e73a2c07-ef0a-4f39-9960-5b722a8657c8" providerId="ADAL" clId="{F009882E-0298-47FA-85F7-B6745B11F601}" dt="2024-04-29T10:55:26.478" v="561" actId="478"/>
          <ac:spMkLst>
            <pc:docMk/>
            <pc:sldMk cId="2701798594" sldId="257"/>
            <ac:spMk id="2" creationId="{3DD3C4FB-25B4-3333-C94F-7BD511C153D6}"/>
          </ac:spMkLst>
        </pc:spChg>
        <pc:spChg chg="add mod">
          <ac:chgData name="Andrea Klimková" userId="e73a2c07-ef0a-4f39-9960-5b722a8657c8" providerId="ADAL" clId="{F009882E-0298-47FA-85F7-B6745B11F601}" dt="2024-04-30T13:04:43.415" v="1454" actId="2711"/>
          <ac:spMkLst>
            <pc:docMk/>
            <pc:sldMk cId="2701798594" sldId="257"/>
            <ac:spMk id="2" creationId="{7C9CCFE3-5DC7-9A22-00C7-2761E612F32F}"/>
          </ac:spMkLst>
        </pc:spChg>
        <pc:spChg chg="mod ord">
          <ac:chgData name="Andrea Klimková" userId="e73a2c07-ef0a-4f39-9960-5b722a8657c8" providerId="ADAL" clId="{F009882E-0298-47FA-85F7-B6745B11F601}" dt="2024-04-30T12:35:31.127" v="1215" actId="1076"/>
          <ac:spMkLst>
            <pc:docMk/>
            <pc:sldMk cId="2701798594" sldId="257"/>
            <ac:spMk id="3" creationId="{92956DB5-256A-8F89-1C48-FE661500882A}"/>
          </ac:spMkLst>
        </pc:spChg>
        <pc:spChg chg="add mod">
          <ac:chgData name="Andrea Klimková" userId="e73a2c07-ef0a-4f39-9960-5b722a8657c8" providerId="ADAL" clId="{F009882E-0298-47FA-85F7-B6745B11F601}" dt="2024-04-29T11:23:39.889" v="796" actId="1076"/>
          <ac:spMkLst>
            <pc:docMk/>
            <pc:sldMk cId="2701798594" sldId="257"/>
            <ac:spMk id="8" creationId="{36336A96-988B-A1AF-FAB0-951960DE9B3B}"/>
          </ac:spMkLst>
        </pc:spChg>
        <pc:spChg chg="add mod">
          <ac:chgData name="Andrea Klimková" userId="e73a2c07-ef0a-4f39-9960-5b722a8657c8" providerId="ADAL" clId="{F009882E-0298-47FA-85F7-B6745B11F601}" dt="2024-04-29T11:16:40.042" v="751" actId="1036"/>
          <ac:spMkLst>
            <pc:docMk/>
            <pc:sldMk cId="2701798594" sldId="257"/>
            <ac:spMk id="9" creationId="{7A48B1A6-213C-E477-273B-AE9DB1C5C803}"/>
          </ac:spMkLst>
        </pc:spChg>
        <pc:spChg chg="add del">
          <ac:chgData name="Andrea Klimková" userId="e73a2c07-ef0a-4f39-9960-5b722a8657c8" providerId="ADAL" clId="{F009882E-0298-47FA-85F7-B6745B11F601}" dt="2024-04-29T11:01:34.406" v="605"/>
          <ac:spMkLst>
            <pc:docMk/>
            <pc:sldMk cId="2701798594" sldId="257"/>
            <ac:spMk id="12" creationId="{93062723-6941-4ABE-8146-AC6FA530BA4C}"/>
          </ac:spMkLst>
        </pc:spChg>
        <pc:spChg chg="add del">
          <ac:chgData name="Andrea Klimková" userId="e73a2c07-ef0a-4f39-9960-5b722a8657c8" providerId="ADAL" clId="{F009882E-0298-47FA-85F7-B6745B11F601}" dt="2024-04-29T11:01:34.406" v="605"/>
          <ac:spMkLst>
            <pc:docMk/>
            <pc:sldMk cId="2701798594" sldId="257"/>
            <ac:spMk id="14" creationId="{917859B3-4C91-478D-929D-BB6433F90849}"/>
          </ac:spMkLst>
        </pc:spChg>
        <pc:spChg chg="add del">
          <ac:chgData name="Andrea Klimková" userId="e73a2c07-ef0a-4f39-9960-5b722a8657c8" providerId="ADAL" clId="{F009882E-0298-47FA-85F7-B6745B11F601}" dt="2024-04-29T11:01:34.406" v="605"/>
          <ac:spMkLst>
            <pc:docMk/>
            <pc:sldMk cId="2701798594" sldId="257"/>
            <ac:spMk id="16" creationId="{6283FBD2-A663-469F-855C-06D86E3C1161}"/>
          </ac:spMkLst>
        </pc:spChg>
        <pc:spChg chg="add del">
          <ac:chgData name="Andrea Klimková" userId="e73a2c07-ef0a-4f39-9960-5b722a8657c8" providerId="ADAL" clId="{F009882E-0298-47FA-85F7-B6745B11F601}" dt="2024-04-29T11:01:34.406" v="605"/>
          <ac:spMkLst>
            <pc:docMk/>
            <pc:sldMk cId="2701798594" sldId="257"/>
            <ac:spMk id="18" creationId="{8A1279FC-7441-4E55-B082-2774E6316482}"/>
          </ac:spMkLst>
        </pc:spChg>
        <pc:spChg chg="mod">
          <ac:chgData name="Andrea Klimková" userId="e73a2c07-ef0a-4f39-9960-5b722a8657c8" providerId="ADAL" clId="{F009882E-0298-47FA-85F7-B6745B11F601}" dt="2024-04-30T12:35:35.804" v="1216" actId="1076"/>
          <ac:spMkLst>
            <pc:docMk/>
            <pc:sldMk cId="2701798594" sldId="257"/>
            <ac:spMk id="26" creationId="{C0F6E1D2-029A-1AFD-5360-5BBCB4CC50C6}"/>
          </ac:spMkLst>
        </pc:spChg>
        <pc:spChg chg="mod">
          <ac:chgData name="Andrea Klimková" userId="e73a2c07-ef0a-4f39-9960-5b722a8657c8" providerId="ADAL" clId="{F009882E-0298-47FA-85F7-B6745B11F601}" dt="2024-04-30T12:35:35.804" v="1216" actId="1076"/>
          <ac:spMkLst>
            <pc:docMk/>
            <pc:sldMk cId="2701798594" sldId="257"/>
            <ac:spMk id="28" creationId="{97014284-6ECE-D2AF-114C-E88FE0A99E04}"/>
          </ac:spMkLst>
        </pc:spChg>
        <pc:grpChg chg="add mod">
          <ac:chgData name="Andrea Klimková" userId="e73a2c07-ef0a-4f39-9960-5b722a8657c8" providerId="ADAL" clId="{F009882E-0298-47FA-85F7-B6745B11F601}" dt="2024-04-30T12:35:35.804" v="1216" actId="1076"/>
          <ac:grpSpMkLst>
            <pc:docMk/>
            <pc:sldMk cId="2701798594" sldId="257"/>
            <ac:grpSpMk id="17" creationId="{BF42A69F-2639-D697-90A5-6676947FAD80}"/>
          </ac:grpSpMkLst>
        </pc:grpChg>
        <pc:grpChg chg="mod">
          <ac:chgData name="Andrea Klimková" userId="e73a2c07-ef0a-4f39-9960-5b722a8657c8" providerId="ADAL" clId="{F009882E-0298-47FA-85F7-B6745B11F601}" dt="2024-04-30T12:35:35.804" v="1216" actId="1076"/>
          <ac:grpSpMkLst>
            <pc:docMk/>
            <pc:sldMk cId="2701798594" sldId="257"/>
            <ac:grpSpMk id="20" creationId="{48AA7596-FF96-2668-5CBD-B4FFAD94F737}"/>
          </ac:grpSpMkLst>
        </pc:grpChg>
        <pc:picChg chg="add mod ord">
          <ac:chgData name="Andrea Klimková" userId="e73a2c07-ef0a-4f39-9960-5b722a8657c8" providerId="ADAL" clId="{F009882E-0298-47FA-85F7-B6745B11F601}" dt="2024-04-29T11:23:32.866" v="795" actId="1076"/>
          <ac:picMkLst>
            <pc:docMk/>
            <pc:sldMk cId="2701798594" sldId="257"/>
            <ac:picMk id="4" creationId="{5A6DD076-9AE4-145C-1E2B-2399750EF22D}"/>
          </ac:picMkLst>
        </pc:picChg>
        <pc:picChg chg="add mod ord">
          <ac:chgData name="Andrea Klimková" userId="e73a2c07-ef0a-4f39-9960-5b722a8657c8" providerId="ADAL" clId="{F009882E-0298-47FA-85F7-B6745B11F601}" dt="2024-04-30T12:34:24.784" v="1207" actId="1076"/>
          <ac:picMkLst>
            <pc:docMk/>
            <pc:sldMk cId="2701798594" sldId="257"/>
            <ac:picMk id="5" creationId="{D9ABEC01-B29C-50EE-7130-1506AE721E89}"/>
          </ac:picMkLst>
        </pc:picChg>
        <pc:picChg chg="add mod">
          <ac:chgData name="Andrea Klimková" userId="e73a2c07-ef0a-4f39-9960-5b722a8657c8" providerId="ADAL" clId="{F009882E-0298-47FA-85F7-B6745B11F601}" dt="2024-04-29T11:59:47.443" v="922" actId="1076"/>
          <ac:picMkLst>
            <pc:docMk/>
            <pc:sldMk cId="2701798594" sldId="257"/>
            <ac:picMk id="6" creationId="{C0D024AE-C256-67D9-969B-DBB3B61A7C88}"/>
          </ac:picMkLst>
        </pc:picChg>
        <pc:picChg chg="add mod">
          <ac:chgData name="Andrea Klimková" userId="e73a2c07-ef0a-4f39-9960-5b722a8657c8" providerId="ADAL" clId="{F009882E-0298-47FA-85F7-B6745B11F601}" dt="2024-04-29T11:59:47.443" v="922" actId="1076"/>
          <ac:picMkLst>
            <pc:docMk/>
            <pc:sldMk cId="2701798594" sldId="257"/>
            <ac:picMk id="7" creationId="{3599B9FF-CEAB-A984-26DB-403E4B8624A7}"/>
          </ac:picMkLst>
        </pc:picChg>
        <pc:picChg chg="add mod">
          <ac:chgData name="Andrea Klimková" userId="e73a2c07-ef0a-4f39-9960-5b722a8657c8" providerId="ADAL" clId="{F009882E-0298-47FA-85F7-B6745B11F601}" dt="2024-04-29T11:59:47.443" v="922" actId="1076"/>
          <ac:picMkLst>
            <pc:docMk/>
            <pc:sldMk cId="2701798594" sldId="257"/>
            <ac:picMk id="10" creationId="{EFF49E71-53F9-5E32-1E3E-7255F54AD365}"/>
          </ac:picMkLst>
        </pc:picChg>
        <pc:picChg chg="add mod">
          <ac:chgData name="Andrea Klimková" userId="e73a2c07-ef0a-4f39-9960-5b722a8657c8" providerId="ADAL" clId="{F009882E-0298-47FA-85F7-B6745B11F601}" dt="2024-04-29T11:16:40.042" v="751" actId="1036"/>
          <ac:picMkLst>
            <pc:docMk/>
            <pc:sldMk cId="2701798594" sldId="257"/>
            <ac:picMk id="11" creationId="{9766237D-DC09-645D-789C-A1DF0CD1D866}"/>
          </ac:picMkLst>
        </pc:picChg>
        <pc:picChg chg="add mod">
          <ac:chgData name="Andrea Klimková" userId="e73a2c07-ef0a-4f39-9960-5b722a8657c8" providerId="ADAL" clId="{F009882E-0298-47FA-85F7-B6745B11F601}" dt="2024-04-30T12:35:35.804" v="1216" actId="1076"/>
          <ac:picMkLst>
            <pc:docMk/>
            <pc:sldMk cId="2701798594" sldId="257"/>
            <ac:picMk id="13" creationId="{BB710620-3DA5-7302-8D2C-3D61E811F162}"/>
          </ac:picMkLst>
        </pc:picChg>
        <pc:picChg chg="add mod">
          <ac:chgData name="Andrea Klimková" userId="e73a2c07-ef0a-4f39-9960-5b722a8657c8" providerId="ADAL" clId="{F009882E-0298-47FA-85F7-B6745B11F601}" dt="2024-04-30T12:35:35.804" v="1216" actId="1076"/>
          <ac:picMkLst>
            <pc:docMk/>
            <pc:sldMk cId="2701798594" sldId="257"/>
            <ac:picMk id="15" creationId="{9DB22201-3F73-85AA-2904-46D9CC2A3EF5}"/>
          </ac:picMkLst>
        </pc:picChg>
        <pc:picChg chg="mod">
          <ac:chgData name="Andrea Klimková" userId="e73a2c07-ef0a-4f39-9960-5b722a8657c8" providerId="ADAL" clId="{F009882E-0298-47FA-85F7-B6745B11F601}" dt="2024-04-30T12:35:35.804" v="1216" actId="1076"/>
          <ac:picMkLst>
            <pc:docMk/>
            <pc:sldMk cId="2701798594" sldId="257"/>
            <ac:picMk id="19" creationId="{5DD0340F-2AC0-8912-4945-9BE691713FED}"/>
          </ac:picMkLst>
        </pc:picChg>
        <pc:picChg chg="mod">
          <ac:chgData name="Andrea Klimková" userId="e73a2c07-ef0a-4f39-9960-5b722a8657c8" providerId="ADAL" clId="{F009882E-0298-47FA-85F7-B6745B11F601}" dt="2024-04-30T12:35:35.804" v="1216" actId="1076"/>
          <ac:picMkLst>
            <pc:docMk/>
            <pc:sldMk cId="2701798594" sldId="257"/>
            <ac:picMk id="25" creationId="{FFE7A0AF-074B-0F5C-DDED-26DFAE460477}"/>
          </ac:picMkLst>
        </pc:picChg>
        <pc:picChg chg="add mod">
          <ac:chgData name="Andrea Klimková" userId="e73a2c07-ef0a-4f39-9960-5b722a8657c8" providerId="ADAL" clId="{F009882E-0298-47FA-85F7-B6745B11F601}" dt="2024-04-29T11:10:21.630" v="724" actId="571"/>
          <ac:picMkLst>
            <pc:docMk/>
            <pc:sldMk cId="2701798594" sldId="257"/>
            <ac:picMk id="30" creationId="{4EF5514C-BA2B-36DF-8AD5-1E4189D12B89}"/>
          </ac:picMkLst>
        </pc:picChg>
        <pc:picChg chg="add mod">
          <ac:chgData name="Andrea Klimková" userId="e73a2c07-ef0a-4f39-9960-5b722a8657c8" providerId="ADAL" clId="{F009882E-0298-47FA-85F7-B6745B11F601}" dt="2024-04-29T11:10:21.630" v="724" actId="571"/>
          <ac:picMkLst>
            <pc:docMk/>
            <pc:sldMk cId="2701798594" sldId="257"/>
            <ac:picMk id="31" creationId="{39FBDC42-FB18-8A5D-7C03-930C698F059E}"/>
          </ac:picMkLst>
        </pc:picChg>
        <pc:picChg chg="add del">
          <ac:chgData name="Andrea Klimková" userId="e73a2c07-ef0a-4f39-9960-5b722a8657c8" providerId="ADAL" clId="{F009882E-0298-47FA-85F7-B6745B11F601}" dt="2024-04-29T11:30:48.366" v="912" actId="478"/>
          <ac:picMkLst>
            <pc:docMk/>
            <pc:sldMk cId="2701798594" sldId="257"/>
            <ac:picMk id="33" creationId="{B26E3353-F829-5776-F32E-009F0730712B}"/>
          </ac:picMkLst>
        </pc:picChg>
        <pc:cxnChg chg="mod">
          <ac:chgData name="Andrea Klimková" userId="e73a2c07-ef0a-4f39-9960-5b722a8657c8" providerId="ADAL" clId="{F009882E-0298-47FA-85F7-B6745B11F601}" dt="2024-04-30T12:35:35.804" v="1216" actId="1076"/>
          <ac:cxnSpMkLst>
            <pc:docMk/>
            <pc:sldMk cId="2701798594" sldId="257"/>
            <ac:cxnSpMk id="21" creationId="{DCA1B3AB-9A86-AD1E-C81B-7A4CC47669C9}"/>
          </ac:cxnSpMkLst>
        </pc:cxnChg>
        <pc:cxnChg chg="mod">
          <ac:chgData name="Andrea Klimková" userId="e73a2c07-ef0a-4f39-9960-5b722a8657c8" providerId="ADAL" clId="{F009882E-0298-47FA-85F7-B6745B11F601}" dt="2024-04-30T12:35:35.804" v="1216" actId="1076"/>
          <ac:cxnSpMkLst>
            <pc:docMk/>
            <pc:sldMk cId="2701798594" sldId="257"/>
            <ac:cxnSpMk id="22" creationId="{E544A88E-F00A-3B05-982A-88ACE3E17017}"/>
          </ac:cxnSpMkLst>
        </pc:cxnChg>
        <pc:cxnChg chg="mod">
          <ac:chgData name="Andrea Klimková" userId="e73a2c07-ef0a-4f39-9960-5b722a8657c8" providerId="ADAL" clId="{F009882E-0298-47FA-85F7-B6745B11F601}" dt="2024-04-30T12:35:35.804" v="1216" actId="1076"/>
          <ac:cxnSpMkLst>
            <pc:docMk/>
            <pc:sldMk cId="2701798594" sldId="257"/>
            <ac:cxnSpMk id="23" creationId="{2F612816-C707-C51D-9A6F-CDCFA73A4DB0}"/>
          </ac:cxnSpMkLst>
        </pc:cxnChg>
        <pc:cxnChg chg="mod">
          <ac:chgData name="Andrea Klimková" userId="e73a2c07-ef0a-4f39-9960-5b722a8657c8" providerId="ADAL" clId="{F009882E-0298-47FA-85F7-B6745B11F601}" dt="2024-04-30T12:35:35.804" v="1216" actId="1076"/>
          <ac:cxnSpMkLst>
            <pc:docMk/>
            <pc:sldMk cId="2701798594" sldId="257"/>
            <ac:cxnSpMk id="24" creationId="{EFE77BBE-3441-E2BC-79EF-DC47790C876A}"/>
          </ac:cxnSpMkLst>
        </pc:cxnChg>
        <pc:cxnChg chg="mod">
          <ac:chgData name="Andrea Klimková" userId="e73a2c07-ef0a-4f39-9960-5b722a8657c8" providerId="ADAL" clId="{F009882E-0298-47FA-85F7-B6745B11F601}" dt="2024-04-30T12:35:35.804" v="1216" actId="1076"/>
          <ac:cxnSpMkLst>
            <pc:docMk/>
            <pc:sldMk cId="2701798594" sldId="257"/>
            <ac:cxnSpMk id="27" creationId="{CBDA7494-47C0-F183-08D2-7C2F8845A314}"/>
          </ac:cxnSpMkLst>
        </pc:cxnChg>
        <pc:cxnChg chg="mod">
          <ac:chgData name="Andrea Klimková" userId="e73a2c07-ef0a-4f39-9960-5b722a8657c8" providerId="ADAL" clId="{F009882E-0298-47FA-85F7-B6745B11F601}" dt="2024-04-30T12:35:35.804" v="1216" actId="1076"/>
          <ac:cxnSpMkLst>
            <pc:docMk/>
            <pc:sldMk cId="2701798594" sldId="257"/>
            <ac:cxnSpMk id="29" creationId="{17D3A81B-9F6E-EF5F-F1E1-694D99D191FC}"/>
          </ac:cxnSpMkLst>
        </pc:cxnChg>
      </pc:sldChg>
      <pc:sldChg chg="new del">
        <pc:chgData name="Andrea Klimková" userId="e73a2c07-ef0a-4f39-9960-5b722a8657c8" providerId="ADAL" clId="{F009882E-0298-47FA-85F7-B6745B11F601}" dt="2024-04-29T11:29:30.704" v="908" actId="47"/>
        <pc:sldMkLst>
          <pc:docMk/>
          <pc:sldMk cId="2451322646" sldId="258"/>
        </pc:sldMkLst>
      </pc:sldChg>
      <pc:sldChg chg="addSp delSp add del mod">
        <pc:chgData name="Andrea Klimková" userId="e73a2c07-ef0a-4f39-9960-5b722a8657c8" providerId="ADAL" clId="{F009882E-0298-47FA-85F7-B6745B11F601}" dt="2024-04-29T12:00:01.113" v="924" actId="47"/>
        <pc:sldMkLst>
          <pc:docMk/>
          <pc:sldMk cId="859037622" sldId="259"/>
        </pc:sldMkLst>
        <pc:picChg chg="add del">
          <ac:chgData name="Andrea Klimková" userId="e73a2c07-ef0a-4f39-9960-5b722a8657c8" providerId="ADAL" clId="{F009882E-0298-47FA-85F7-B6745B11F601}" dt="2024-04-29T11:30:38.035" v="910" actId="478"/>
          <ac:picMkLst>
            <pc:docMk/>
            <pc:sldMk cId="859037622" sldId="259"/>
            <ac:picMk id="12" creationId="{3E7176CA-355D-653A-9EC6-16D41BD8DF3D}"/>
          </ac:picMkLst>
        </pc:picChg>
      </pc:sldChg>
      <pc:sldChg chg="addSp modSp add mod modAnim">
        <pc:chgData name="Andrea Klimková" userId="e73a2c07-ef0a-4f39-9960-5b722a8657c8" providerId="ADAL" clId="{F009882E-0298-47FA-85F7-B6745B11F601}" dt="2024-04-30T13:06:53.934" v="1476" actId="20577"/>
        <pc:sldMkLst>
          <pc:docMk/>
          <pc:sldMk cId="2021302654" sldId="260"/>
        </pc:sldMkLst>
        <pc:spChg chg="add mod">
          <ac:chgData name="Andrea Klimková" userId="e73a2c07-ef0a-4f39-9960-5b722a8657c8" providerId="ADAL" clId="{F009882E-0298-47FA-85F7-B6745B11F601}" dt="2024-04-30T13:06:53.934" v="1476" actId="20577"/>
          <ac:spMkLst>
            <pc:docMk/>
            <pc:sldMk cId="2021302654" sldId="260"/>
            <ac:spMk id="2" creationId="{D12CE375-887F-AAF0-5DA6-1AB55AA269F6}"/>
          </ac:spMkLst>
        </pc:spChg>
        <pc:spChg chg="mod">
          <ac:chgData name="Andrea Klimková" userId="e73a2c07-ef0a-4f39-9960-5b722a8657c8" providerId="ADAL" clId="{F009882E-0298-47FA-85F7-B6745B11F601}" dt="2024-04-30T13:05:52.715" v="1465" actId="20577"/>
          <ac:spMkLst>
            <pc:docMk/>
            <pc:sldMk cId="2021302654" sldId="260"/>
            <ac:spMk id="3" creationId="{92956DB5-256A-8F89-1C48-FE661500882A}"/>
          </ac:spMkLst>
        </pc:spChg>
        <pc:spChg chg="mod">
          <ac:chgData name="Andrea Klimková" userId="e73a2c07-ef0a-4f39-9960-5b722a8657c8" providerId="ADAL" clId="{F009882E-0298-47FA-85F7-B6745B11F601}" dt="2024-04-30T13:05:49.534" v="1464" actId="1076"/>
          <ac:spMkLst>
            <pc:docMk/>
            <pc:sldMk cId="2021302654" sldId="260"/>
            <ac:spMk id="8" creationId="{36336A96-988B-A1AF-FAB0-951960DE9B3B}"/>
          </ac:spMkLst>
        </pc:spChg>
        <pc:spChg chg="mod">
          <ac:chgData name="Andrea Klimková" userId="e73a2c07-ef0a-4f39-9960-5b722a8657c8" providerId="ADAL" clId="{F009882E-0298-47FA-85F7-B6745B11F601}" dt="2024-04-30T13:05:49.534" v="1464" actId="1076"/>
          <ac:spMkLst>
            <pc:docMk/>
            <pc:sldMk cId="2021302654" sldId="260"/>
            <ac:spMk id="9" creationId="{7A48B1A6-213C-E477-273B-AE9DB1C5C803}"/>
          </ac:spMkLst>
        </pc:spChg>
        <pc:spChg chg="add">
          <ac:chgData name="Andrea Klimková" userId="e73a2c07-ef0a-4f39-9960-5b722a8657c8" providerId="ADAL" clId="{F009882E-0298-47FA-85F7-B6745B11F601}" dt="2024-04-30T13:03:02.388" v="1382"/>
          <ac:spMkLst>
            <pc:docMk/>
            <pc:sldMk cId="2021302654" sldId="260"/>
            <ac:spMk id="16" creationId="{082F39DD-5437-09A5-A26F-DA2BFE5752D7}"/>
          </ac:spMkLst>
        </pc:spChg>
        <pc:spChg chg="mod">
          <ac:chgData name="Andrea Klimková" userId="e73a2c07-ef0a-4f39-9960-5b722a8657c8" providerId="ADAL" clId="{F009882E-0298-47FA-85F7-B6745B11F601}" dt="2024-04-30T13:05:23.822" v="1461" actId="1076"/>
          <ac:spMkLst>
            <pc:docMk/>
            <pc:sldMk cId="2021302654" sldId="260"/>
            <ac:spMk id="26" creationId="{C0F6E1D2-029A-1AFD-5360-5BBCB4CC50C6}"/>
          </ac:spMkLst>
        </pc:spChg>
        <pc:spChg chg="mod">
          <ac:chgData name="Andrea Klimková" userId="e73a2c07-ef0a-4f39-9960-5b722a8657c8" providerId="ADAL" clId="{F009882E-0298-47FA-85F7-B6745B11F601}" dt="2024-04-30T13:05:23.822" v="1461" actId="1076"/>
          <ac:spMkLst>
            <pc:docMk/>
            <pc:sldMk cId="2021302654" sldId="260"/>
            <ac:spMk id="28" creationId="{97014284-6ECE-D2AF-114C-E88FE0A99E04}"/>
          </ac:spMkLst>
        </pc:spChg>
        <pc:grpChg chg="mod">
          <ac:chgData name="Andrea Klimková" userId="e73a2c07-ef0a-4f39-9960-5b722a8657c8" providerId="ADAL" clId="{F009882E-0298-47FA-85F7-B6745B11F601}" dt="2024-04-30T13:05:23.822" v="1461" actId="1076"/>
          <ac:grpSpMkLst>
            <pc:docMk/>
            <pc:sldMk cId="2021302654" sldId="260"/>
            <ac:grpSpMk id="17" creationId="{BF42A69F-2639-D697-90A5-6676947FAD80}"/>
          </ac:grpSpMkLst>
        </pc:grpChg>
        <pc:grpChg chg="mod">
          <ac:chgData name="Andrea Klimková" userId="e73a2c07-ef0a-4f39-9960-5b722a8657c8" providerId="ADAL" clId="{F009882E-0298-47FA-85F7-B6745B11F601}" dt="2024-04-30T13:05:23.822" v="1461" actId="1076"/>
          <ac:grpSpMkLst>
            <pc:docMk/>
            <pc:sldMk cId="2021302654" sldId="260"/>
            <ac:grpSpMk id="20" creationId="{48AA7596-FF96-2668-5CBD-B4FFAD94F737}"/>
          </ac:grpSpMkLst>
        </pc:grpChg>
        <pc:picChg chg="mod">
          <ac:chgData name="Andrea Klimková" userId="e73a2c07-ef0a-4f39-9960-5b722a8657c8" providerId="ADAL" clId="{F009882E-0298-47FA-85F7-B6745B11F601}" dt="2024-04-30T13:05:49.534" v="1464" actId="1076"/>
          <ac:picMkLst>
            <pc:docMk/>
            <pc:sldMk cId="2021302654" sldId="260"/>
            <ac:picMk id="4" creationId="{5A6DD076-9AE4-145C-1E2B-2399750EF22D}"/>
          </ac:picMkLst>
        </pc:picChg>
        <pc:picChg chg="mod">
          <ac:chgData name="Andrea Klimková" userId="e73a2c07-ef0a-4f39-9960-5b722a8657c8" providerId="ADAL" clId="{F009882E-0298-47FA-85F7-B6745B11F601}" dt="2024-04-30T13:05:49.534" v="1464" actId="1076"/>
          <ac:picMkLst>
            <pc:docMk/>
            <pc:sldMk cId="2021302654" sldId="260"/>
            <ac:picMk id="5" creationId="{D9ABEC01-B29C-50EE-7130-1506AE721E89}"/>
          </ac:picMkLst>
        </pc:picChg>
        <pc:picChg chg="mod">
          <ac:chgData name="Andrea Klimková" userId="e73a2c07-ef0a-4f39-9960-5b722a8657c8" providerId="ADAL" clId="{F009882E-0298-47FA-85F7-B6745B11F601}" dt="2024-04-30T13:05:49.534" v="1464" actId="1076"/>
          <ac:picMkLst>
            <pc:docMk/>
            <pc:sldMk cId="2021302654" sldId="260"/>
            <ac:picMk id="6" creationId="{C0D024AE-C256-67D9-969B-DBB3B61A7C88}"/>
          </ac:picMkLst>
        </pc:picChg>
        <pc:picChg chg="mod">
          <ac:chgData name="Andrea Klimková" userId="e73a2c07-ef0a-4f39-9960-5b722a8657c8" providerId="ADAL" clId="{F009882E-0298-47FA-85F7-B6745B11F601}" dt="2024-04-30T13:05:49.534" v="1464" actId="1076"/>
          <ac:picMkLst>
            <pc:docMk/>
            <pc:sldMk cId="2021302654" sldId="260"/>
            <ac:picMk id="7" creationId="{3599B9FF-CEAB-A984-26DB-403E4B8624A7}"/>
          </ac:picMkLst>
        </pc:picChg>
        <pc:picChg chg="mod">
          <ac:chgData name="Andrea Klimková" userId="e73a2c07-ef0a-4f39-9960-5b722a8657c8" providerId="ADAL" clId="{F009882E-0298-47FA-85F7-B6745B11F601}" dt="2024-04-30T13:05:49.534" v="1464" actId="1076"/>
          <ac:picMkLst>
            <pc:docMk/>
            <pc:sldMk cId="2021302654" sldId="260"/>
            <ac:picMk id="10" creationId="{EFF49E71-53F9-5E32-1E3E-7255F54AD365}"/>
          </ac:picMkLst>
        </pc:picChg>
        <pc:picChg chg="mod">
          <ac:chgData name="Andrea Klimková" userId="e73a2c07-ef0a-4f39-9960-5b722a8657c8" providerId="ADAL" clId="{F009882E-0298-47FA-85F7-B6745B11F601}" dt="2024-04-30T13:05:49.534" v="1464" actId="1076"/>
          <ac:picMkLst>
            <pc:docMk/>
            <pc:sldMk cId="2021302654" sldId="260"/>
            <ac:picMk id="11" creationId="{9766237D-DC09-645D-789C-A1DF0CD1D866}"/>
          </ac:picMkLst>
        </pc:picChg>
        <pc:picChg chg="add mod">
          <ac:chgData name="Andrea Klimková" userId="e73a2c07-ef0a-4f39-9960-5b722a8657c8" providerId="ADAL" clId="{F009882E-0298-47FA-85F7-B6745B11F601}" dt="2024-04-30T12:40:20.442" v="1298" actId="571"/>
          <ac:picMkLst>
            <pc:docMk/>
            <pc:sldMk cId="2021302654" sldId="260"/>
            <ac:picMk id="12" creationId="{0751C0CD-2815-1F70-83F9-E2031DFAC336}"/>
          </ac:picMkLst>
        </pc:picChg>
        <pc:picChg chg="mod">
          <ac:chgData name="Andrea Klimková" userId="e73a2c07-ef0a-4f39-9960-5b722a8657c8" providerId="ADAL" clId="{F009882E-0298-47FA-85F7-B6745B11F601}" dt="2024-04-30T13:05:23.822" v="1461" actId="1076"/>
          <ac:picMkLst>
            <pc:docMk/>
            <pc:sldMk cId="2021302654" sldId="260"/>
            <ac:picMk id="13" creationId="{BB710620-3DA5-7302-8D2C-3D61E811F162}"/>
          </ac:picMkLst>
        </pc:picChg>
        <pc:picChg chg="add mod">
          <ac:chgData name="Andrea Klimková" userId="e73a2c07-ef0a-4f39-9960-5b722a8657c8" providerId="ADAL" clId="{F009882E-0298-47FA-85F7-B6745B11F601}" dt="2024-04-30T12:40:20.442" v="1298" actId="571"/>
          <ac:picMkLst>
            <pc:docMk/>
            <pc:sldMk cId="2021302654" sldId="260"/>
            <ac:picMk id="14" creationId="{EB0A4E83-9FAA-2A5C-70FF-57AF3E5F9710}"/>
          </ac:picMkLst>
        </pc:picChg>
        <pc:picChg chg="mod">
          <ac:chgData name="Andrea Klimková" userId="e73a2c07-ef0a-4f39-9960-5b722a8657c8" providerId="ADAL" clId="{F009882E-0298-47FA-85F7-B6745B11F601}" dt="2024-04-30T13:05:23.822" v="1461" actId="1076"/>
          <ac:picMkLst>
            <pc:docMk/>
            <pc:sldMk cId="2021302654" sldId="260"/>
            <ac:picMk id="15" creationId="{9DB22201-3F73-85AA-2904-46D9CC2A3EF5}"/>
          </ac:picMkLst>
        </pc:picChg>
        <pc:picChg chg="mod">
          <ac:chgData name="Andrea Klimková" userId="e73a2c07-ef0a-4f39-9960-5b722a8657c8" providerId="ADAL" clId="{F009882E-0298-47FA-85F7-B6745B11F601}" dt="2024-04-30T13:05:23.822" v="1461" actId="1076"/>
          <ac:picMkLst>
            <pc:docMk/>
            <pc:sldMk cId="2021302654" sldId="260"/>
            <ac:picMk id="19" creationId="{5DD0340F-2AC0-8912-4945-9BE691713FED}"/>
          </ac:picMkLst>
        </pc:picChg>
        <pc:picChg chg="mod">
          <ac:chgData name="Andrea Klimková" userId="e73a2c07-ef0a-4f39-9960-5b722a8657c8" providerId="ADAL" clId="{F009882E-0298-47FA-85F7-B6745B11F601}" dt="2024-04-30T13:05:23.822" v="1461" actId="1076"/>
          <ac:picMkLst>
            <pc:docMk/>
            <pc:sldMk cId="2021302654" sldId="260"/>
            <ac:picMk id="25" creationId="{FFE7A0AF-074B-0F5C-DDED-26DFAE460477}"/>
          </ac:picMkLst>
        </pc:picChg>
        <pc:cxnChg chg="mod">
          <ac:chgData name="Andrea Klimková" userId="e73a2c07-ef0a-4f39-9960-5b722a8657c8" providerId="ADAL" clId="{F009882E-0298-47FA-85F7-B6745B11F601}" dt="2024-04-30T13:05:23.822" v="1461" actId="1076"/>
          <ac:cxnSpMkLst>
            <pc:docMk/>
            <pc:sldMk cId="2021302654" sldId="260"/>
            <ac:cxnSpMk id="21" creationId="{DCA1B3AB-9A86-AD1E-C81B-7A4CC47669C9}"/>
          </ac:cxnSpMkLst>
        </pc:cxnChg>
        <pc:cxnChg chg="mod">
          <ac:chgData name="Andrea Klimková" userId="e73a2c07-ef0a-4f39-9960-5b722a8657c8" providerId="ADAL" clId="{F009882E-0298-47FA-85F7-B6745B11F601}" dt="2024-04-30T13:05:23.822" v="1461" actId="1076"/>
          <ac:cxnSpMkLst>
            <pc:docMk/>
            <pc:sldMk cId="2021302654" sldId="260"/>
            <ac:cxnSpMk id="22" creationId="{E544A88E-F00A-3B05-982A-88ACE3E17017}"/>
          </ac:cxnSpMkLst>
        </pc:cxnChg>
        <pc:cxnChg chg="mod">
          <ac:chgData name="Andrea Klimková" userId="e73a2c07-ef0a-4f39-9960-5b722a8657c8" providerId="ADAL" clId="{F009882E-0298-47FA-85F7-B6745B11F601}" dt="2024-04-30T13:05:23.822" v="1461" actId="1076"/>
          <ac:cxnSpMkLst>
            <pc:docMk/>
            <pc:sldMk cId="2021302654" sldId="260"/>
            <ac:cxnSpMk id="23" creationId="{2F612816-C707-C51D-9A6F-CDCFA73A4DB0}"/>
          </ac:cxnSpMkLst>
        </pc:cxnChg>
        <pc:cxnChg chg="mod">
          <ac:chgData name="Andrea Klimková" userId="e73a2c07-ef0a-4f39-9960-5b722a8657c8" providerId="ADAL" clId="{F009882E-0298-47FA-85F7-B6745B11F601}" dt="2024-04-30T13:05:23.822" v="1461" actId="1076"/>
          <ac:cxnSpMkLst>
            <pc:docMk/>
            <pc:sldMk cId="2021302654" sldId="260"/>
            <ac:cxnSpMk id="24" creationId="{EFE77BBE-3441-E2BC-79EF-DC47790C876A}"/>
          </ac:cxnSpMkLst>
        </pc:cxnChg>
        <pc:cxnChg chg="mod">
          <ac:chgData name="Andrea Klimková" userId="e73a2c07-ef0a-4f39-9960-5b722a8657c8" providerId="ADAL" clId="{F009882E-0298-47FA-85F7-B6745B11F601}" dt="2024-04-30T13:05:23.822" v="1461" actId="1076"/>
          <ac:cxnSpMkLst>
            <pc:docMk/>
            <pc:sldMk cId="2021302654" sldId="260"/>
            <ac:cxnSpMk id="27" creationId="{CBDA7494-47C0-F183-08D2-7C2F8845A314}"/>
          </ac:cxnSpMkLst>
        </pc:cxnChg>
        <pc:cxnChg chg="mod">
          <ac:chgData name="Andrea Klimková" userId="e73a2c07-ef0a-4f39-9960-5b722a8657c8" providerId="ADAL" clId="{F009882E-0298-47FA-85F7-B6745B11F601}" dt="2024-04-30T13:05:23.822" v="1461" actId="1076"/>
          <ac:cxnSpMkLst>
            <pc:docMk/>
            <pc:sldMk cId="2021302654" sldId="260"/>
            <ac:cxnSpMk id="29" creationId="{17D3A81B-9F6E-EF5F-F1E1-694D99D191FC}"/>
          </ac:cxnSpMkLst>
        </pc:cxnChg>
      </pc:sldChg>
      <pc:sldChg chg="del">
        <pc:chgData name="Andrea Klimková" userId="e73a2c07-ef0a-4f39-9960-5b722a8657c8" providerId="ADAL" clId="{F009882E-0298-47FA-85F7-B6745B11F601}" dt="2024-04-29T11:05:59.848" v="668" actId="47"/>
        <pc:sldMkLst>
          <pc:docMk/>
          <pc:sldMk cId="2213329968" sldId="351"/>
        </pc:sldMkLst>
      </pc:sldChg>
      <pc:sldMasterChg chg="delSldLayout">
        <pc:chgData name="Andrea Klimková" userId="e73a2c07-ef0a-4f39-9960-5b722a8657c8" providerId="ADAL" clId="{F009882E-0298-47FA-85F7-B6745B11F601}" dt="2024-04-29T11:05:59.848" v="668" actId="47"/>
        <pc:sldMasterMkLst>
          <pc:docMk/>
          <pc:sldMasterMk cId="2995347803" sldId="2147483648"/>
        </pc:sldMasterMkLst>
        <pc:sldLayoutChg chg="del">
          <pc:chgData name="Andrea Klimková" userId="e73a2c07-ef0a-4f39-9960-5b722a8657c8" providerId="ADAL" clId="{F009882E-0298-47FA-85F7-B6745B11F601}" dt="2024-04-29T11:05:59.848" v="668" actId="47"/>
          <pc:sldLayoutMkLst>
            <pc:docMk/>
            <pc:sldMasterMk cId="2995347803" sldId="2147483648"/>
            <pc:sldLayoutMk cId="1749291738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AEA-BF01-B724-69A4-8734F6CB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F2341-8E39-5AD8-2A44-F652E39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A147-E162-228B-3714-9D1C335C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3D959-89FE-F94D-9461-2AF51060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3D6FE-9D26-A986-3976-60BAF23D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0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2E50-A853-EB9A-C8B9-B0A799E3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7B20B-9514-83C0-1E14-2C90F8536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2563F-6403-C6F4-B99B-A3E080D1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1D178-B657-454C-5AB9-C14665F9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DCACC-829C-E9C1-46FF-F7D14A69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84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563F0-E24A-6D64-4CA5-81EA73E37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3FE2F-DF73-B25E-C6B9-F23E1A707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981D3-B2BB-8964-0031-C8522AB2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44B1-5360-8FF3-D8E4-CE0A7EEF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6BC-5460-7286-CD50-26D0D971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93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11C9-AB44-443C-433E-0E4BD9EF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FC08-A1DF-3F00-9B3B-643E2C79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D9517-8DD0-2E49-1E4A-8009B50C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845C-141B-6E99-6B2A-AA652199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07F3-9528-1518-6E22-C03F7250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8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97DF-7B63-3019-E04D-EF050555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24B33-C5DD-689C-8F83-F2867EB4F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69A1-18EF-BD0E-30E6-46EC988E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D65F-3858-E4ED-C483-00E35352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9E6F-5798-E980-629F-51D280BF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4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7F52-1E53-14D6-E2A1-326922D4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1B20-1B77-0F06-50DE-9988A2475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35C7B-CB0A-D3B3-B00A-DDD21395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78BAD-FBFD-1569-DC7C-00C86568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0546B-A8FA-1D87-B209-C5C1D89A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87DD-913C-AF75-E3FB-47630B40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40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9DE8-D723-9189-A488-177E80C1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D566-C036-721B-0FA6-B8FE7AEE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FCAF3-776D-BD00-4BB2-A9F14DD1F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22C95-0EC6-5272-A34C-C44883404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D133C-8C96-3B1B-419C-79613B6CF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81008-DE95-5D21-E040-1F5BF794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33AEE-8AE2-1B21-716C-60FF59E9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DFEA4-75CB-89BF-658B-80C5EB9D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99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2153-4638-BA39-F134-DEA74C53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EFA01-CC7B-35BF-94DF-DF8B1971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C9D65-7ABA-E4F2-A7A1-FB273F4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332F3-EBC1-EF02-8023-7D5DAC86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87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CADA-7979-8089-D41F-A6C5D1CD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A01AC-E607-E711-ABA0-57AA15EC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F97CF-7C99-395E-84E6-E13B1234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49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240A-3212-5C1A-D792-5E40F993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820F-B8AE-D212-9FF0-6918B345B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40C0E-E5D9-FE11-FC54-252190107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32203-537B-F7E1-3B28-7488A081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7DFF-C0C6-F00C-26BC-91F81AE7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2A78E-E72A-250E-F02A-BF41F63B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67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8E74-127D-3279-32B1-EAE3024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DC655-ADA0-D6E9-541D-675340ABD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F26A3-09AA-6891-9AAE-51AC4BFC0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0573D-A600-4387-C1E1-1073A077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3F82-B40B-834E-027D-F5FDA809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E8447-F3FD-7224-EBB3-78D4A331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8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0234A-2638-24B7-F9B0-DFD58F89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5A7B2-CA71-8BAB-DBE8-0E7F60F80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D3EB8-E3C9-91FE-9D14-75799BDCD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BB317-E64A-418B-8ACC-907692E9F7FD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96DB0-2BCC-82FE-74BF-2AD9691A2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8001-32F6-E422-D2FF-764FEAEF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60736C-D04D-4C4D-B942-DDE59F380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34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6DB5-256A-8F89-1C48-FE661500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89" y="565608"/>
            <a:ext cx="11171549" cy="60048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Rádi bychom Vám připomněli základní pravidla evakuace pro případ vyhlášení požárního poplachu v pavilonu D29:</a:t>
            </a:r>
            <a:endParaRPr lang="cs-CZ" sz="1500" dirty="0">
              <a:latin typeface="Arial" charset="0"/>
            </a:endParaRPr>
          </a:p>
          <a:p>
            <a:pPr algn="just"/>
            <a:r>
              <a:rPr lang="cs-CZ" sz="1500" dirty="0">
                <a:latin typeface="Arial" charset="0"/>
              </a:rPr>
              <a:t>Zaměstnanci a další osoby v budově po vyhlášení poplachu EPS (sirény) ukončí práci a opustí nejkratší cestou ve směru značení únikových cest budovu a odeberou se pokojně na shromaždiště, kde se hlásí u nadřízených. </a:t>
            </a: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r>
              <a:rPr lang="cs-CZ" sz="1500" dirty="0">
                <a:latin typeface="Arial" charset="0"/>
              </a:rPr>
              <a:t> K evakuaci je možné na pavilóne D29 využít dvě únikové cesty</a:t>
            </a:r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Členové požární hlídky zkontrolují evakuované prostory a pomáhají s koordinací evakuace. Po kontrole pracoviště se odeberou na shromaždiště, kde potvrdí veliteli PH zkontrolovaný prostor.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6DD076-9AE4-145C-1E2B-2399750EF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53849" r="26250"/>
          <a:stretch/>
        </p:blipFill>
        <p:spPr bwMode="auto">
          <a:xfrm>
            <a:off x="2410468" y="3717015"/>
            <a:ext cx="4252627" cy="24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oor with a door open&#10;&#10;Description automatically generated with medium confidence">
            <a:extLst>
              <a:ext uri="{FF2B5EF4-FFF2-40B4-BE49-F238E27FC236}">
                <a16:creationId xmlns:a16="http://schemas.microsoft.com/office/drawing/2014/main" id="{D9ABEC01-B29C-50EE-7130-1506AE721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825" y="3979524"/>
            <a:ext cx="1996163" cy="1497122"/>
          </a:xfrm>
          <a:prstGeom prst="rect">
            <a:avLst/>
          </a:prstGeom>
        </p:spPr>
      </p:pic>
      <p:pic>
        <p:nvPicPr>
          <p:cNvPr id="6" name="Picture 5" descr="A glass door with a fire extinguisher&#10;&#10;Description automatically generated">
            <a:extLst>
              <a:ext uri="{FF2B5EF4-FFF2-40B4-BE49-F238E27FC236}">
                <a16:creationId xmlns:a16="http://schemas.microsoft.com/office/drawing/2014/main" id="{C0D024AE-C256-67D9-969B-DBB3B61A7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0684" y="3966535"/>
            <a:ext cx="1996161" cy="1497121"/>
          </a:xfrm>
          <a:prstGeom prst="rect">
            <a:avLst/>
          </a:prstGeom>
        </p:spPr>
      </p:pic>
      <p:pic>
        <p:nvPicPr>
          <p:cNvPr id="7" name="Picture 6" descr="A building with a glass tower&#10;&#10;Description automatically generated">
            <a:extLst>
              <a:ext uri="{FF2B5EF4-FFF2-40B4-BE49-F238E27FC236}">
                <a16:creationId xmlns:a16="http://schemas.microsoft.com/office/drawing/2014/main" id="{3599B9FF-CEAB-A984-26DB-403E4B862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7805" y="3966532"/>
            <a:ext cx="1996159" cy="14971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6336A96-988B-A1AF-FAB0-951960DE9B3B}"/>
              </a:ext>
            </a:extLst>
          </p:cNvPr>
          <p:cNvSpPr/>
          <p:nvPr/>
        </p:nvSpPr>
        <p:spPr>
          <a:xfrm rot="1976752">
            <a:off x="5659222" y="3614739"/>
            <a:ext cx="386468" cy="72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48B1A6-213C-E477-273B-AE9DB1C5C803}"/>
              </a:ext>
            </a:extLst>
          </p:cNvPr>
          <p:cNvSpPr/>
          <p:nvPr/>
        </p:nvSpPr>
        <p:spPr>
          <a:xfrm rot="5400000">
            <a:off x="3323881" y="3706457"/>
            <a:ext cx="461298" cy="1093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Picture 2" descr="Symbol - tlačit - Bezpečnostní tabulky">
            <a:extLst>
              <a:ext uri="{FF2B5EF4-FFF2-40B4-BE49-F238E27FC236}">
                <a16:creationId xmlns:a16="http://schemas.microsoft.com/office/drawing/2014/main" id="{EFF49E71-53F9-5E32-1E3E-7255F54AD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1122" r="20676" b="11339"/>
          <a:stretch/>
        </p:blipFill>
        <p:spPr bwMode="auto">
          <a:xfrm>
            <a:off x="7038636" y="4897154"/>
            <a:ext cx="275579" cy="2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ymbol - tlačit - Bezpečnostní tabulky">
            <a:extLst>
              <a:ext uri="{FF2B5EF4-FFF2-40B4-BE49-F238E27FC236}">
                <a16:creationId xmlns:a16="http://schemas.microsoft.com/office/drawing/2014/main" id="{9766237D-DC09-645D-789C-A1DF0CD1D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1122" r="20676" b="11339"/>
          <a:stretch/>
        </p:blipFill>
        <p:spPr bwMode="auto">
          <a:xfrm>
            <a:off x="1747178" y="4595504"/>
            <a:ext cx="267787" cy="2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B710620-3DA5-7302-8D2C-3D61E811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69" y="1459736"/>
            <a:ext cx="1360229" cy="19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DB22201-3F73-85AA-2904-46D9CC2A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44" y="2207000"/>
            <a:ext cx="250815" cy="25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7">
            <a:extLst>
              <a:ext uri="{FF2B5EF4-FFF2-40B4-BE49-F238E27FC236}">
                <a16:creationId xmlns:a16="http://schemas.microsoft.com/office/drawing/2014/main" id="{BF42A69F-2639-D697-90A5-6676947FAD80}"/>
              </a:ext>
            </a:extLst>
          </p:cNvPr>
          <p:cNvGrpSpPr/>
          <p:nvPr/>
        </p:nvGrpSpPr>
        <p:grpSpPr>
          <a:xfrm>
            <a:off x="948432" y="1471675"/>
            <a:ext cx="3888419" cy="1942290"/>
            <a:chOff x="6224206" y="2435148"/>
            <a:chExt cx="5606559" cy="3331606"/>
          </a:xfrm>
        </p:grpSpPr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5DD0340F-2AC0-8912-4945-9BE691713FED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206" y="2435148"/>
              <a:ext cx="5606559" cy="3331606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AA7596-FF96-2668-5CBD-B4FFAD94F737}"/>
                </a:ext>
              </a:extLst>
            </p:cNvPr>
            <p:cNvGrpSpPr/>
            <p:nvPr/>
          </p:nvGrpSpPr>
          <p:grpSpPr>
            <a:xfrm>
              <a:off x="7071616" y="2641994"/>
              <a:ext cx="3391536" cy="2630164"/>
              <a:chOff x="6679754" y="2547815"/>
              <a:chExt cx="3391536" cy="2630164"/>
            </a:xfrm>
          </p:grpSpPr>
          <p:cxnSp>
            <p:nvCxnSpPr>
              <p:cNvPr id="21" name="Přímá spojnice se šipkou 11">
                <a:extLst>
                  <a:ext uri="{FF2B5EF4-FFF2-40B4-BE49-F238E27FC236}">
                    <a16:creationId xmlns:a16="http://schemas.microsoft.com/office/drawing/2014/main" id="{DCA1B3AB-9A86-AD1E-C81B-7A4CC4766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1528" y="4311944"/>
                <a:ext cx="560828" cy="8660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14">
                <a:extLst>
                  <a:ext uri="{FF2B5EF4-FFF2-40B4-BE49-F238E27FC236}">
                    <a16:creationId xmlns:a16="http://schemas.microsoft.com/office/drawing/2014/main" id="{E544A88E-F00A-3B05-982A-88ACE3E17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5624" y="4191156"/>
                <a:ext cx="827419" cy="1493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9">
                <a:extLst>
                  <a:ext uri="{FF2B5EF4-FFF2-40B4-BE49-F238E27FC236}">
                    <a16:creationId xmlns:a16="http://schemas.microsoft.com/office/drawing/2014/main" id="{2F612816-C707-C51D-9A6F-CDCFA73A4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6924" y="4212676"/>
                <a:ext cx="570455" cy="87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32">
                <a:extLst>
                  <a:ext uri="{FF2B5EF4-FFF2-40B4-BE49-F238E27FC236}">
                    <a16:creationId xmlns:a16="http://schemas.microsoft.com/office/drawing/2014/main" id="{EFE77BBE-3441-E2BC-79EF-DC47790C87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67011" y="3748283"/>
                <a:ext cx="0" cy="29254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3">
                <a:extLst>
                  <a:ext uri="{FF2B5EF4-FFF2-40B4-BE49-F238E27FC236}">
                    <a16:creationId xmlns:a16="http://schemas.microsoft.com/office/drawing/2014/main" id="{FFE7A0AF-074B-0F5C-DDED-26DFAE460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2875" y="2930057"/>
                <a:ext cx="535895" cy="535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Šipka: ve tvaru U 6">
                <a:extLst>
                  <a:ext uri="{FF2B5EF4-FFF2-40B4-BE49-F238E27FC236}">
                    <a16:creationId xmlns:a16="http://schemas.microsoft.com/office/drawing/2014/main" id="{C0F6E1D2-029A-1AFD-5360-5BBCB4CC50C6}"/>
                  </a:ext>
                </a:extLst>
              </p:cNvPr>
              <p:cNvSpPr/>
              <p:nvPr/>
            </p:nvSpPr>
            <p:spPr>
              <a:xfrm rot="9078964" flipH="1">
                <a:off x="9802307" y="4178563"/>
                <a:ext cx="268983" cy="717550"/>
              </a:xfrm>
              <a:prstGeom prst="uturnArrow">
                <a:avLst>
                  <a:gd name="adj1" fmla="val 3453"/>
                  <a:gd name="adj2" fmla="val 21370"/>
                  <a:gd name="adj3" fmla="val 44512"/>
                  <a:gd name="adj4" fmla="val 43750"/>
                  <a:gd name="adj5" fmla="val 98269"/>
                </a:avLst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7" name="Přímá spojnice se šipkou 17">
                <a:extLst>
                  <a:ext uri="{FF2B5EF4-FFF2-40B4-BE49-F238E27FC236}">
                    <a16:creationId xmlns:a16="http://schemas.microsoft.com/office/drawing/2014/main" id="{CBDA7494-47C0-F183-08D2-7C2F8845A3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63043" y="3395614"/>
                <a:ext cx="374971" cy="70533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Šipka: ve tvaru U 19">
                <a:extLst>
                  <a:ext uri="{FF2B5EF4-FFF2-40B4-BE49-F238E27FC236}">
                    <a16:creationId xmlns:a16="http://schemas.microsoft.com/office/drawing/2014/main" id="{97014284-6ECE-D2AF-114C-E88FE0A99E04}"/>
                  </a:ext>
                </a:extLst>
              </p:cNvPr>
              <p:cNvSpPr/>
              <p:nvPr/>
            </p:nvSpPr>
            <p:spPr>
              <a:xfrm rot="5400000" flipH="1" flipV="1">
                <a:off x="6221437" y="3006132"/>
                <a:ext cx="1618387" cy="701753"/>
              </a:xfrm>
              <a:prstGeom prst="uturnArrow">
                <a:avLst>
                  <a:gd name="adj1" fmla="val 3453"/>
                  <a:gd name="adj2" fmla="val 7614"/>
                  <a:gd name="adj3" fmla="val 16686"/>
                  <a:gd name="adj4" fmla="val 43750"/>
                  <a:gd name="adj5" fmla="val 98269"/>
                </a:avLst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9" name="Přímá spojnice se šipkou 20">
                <a:extLst>
                  <a:ext uri="{FF2B5EF4-FFF2-40B4-BE49-F238E27FC236}">
                    <a16:creationId xmlns:a16="http://schemas.microsoft.com/office/drawing/2014/main" id="{17D3A81B-9F6E-EF5F-F1E1-694D99D19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1551" y="2652890"/>
                <a:ext cx="921202" cy="3638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9CCFE3-5DC7-9A22-00C7-2761E612F32F}"/>
              </a:ext>
            </a:extLst>
          </p:cNvPr>
          <p:cNvSpPr txBox="1"/>
          <p:nvPr/>
        </p:nvSpPr>
        <p:spPr>
          <a:xfrm>
            <a:off x="659089" y="257452"/>
            <a:ext cx="8857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Evakuace v případě vyhlášení poplachu</a:t>
            </a:r>
            <a:endParaRPr lang="cs-CZ" sz="2000" dirty="0"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7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6DB5-256A-8F89-1C48-FE661500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89" y="448823"/>
            <a:ext cx="11171549" cy="6154096"/>
          </a:xfrm>
        </p:spPr>
        <p:txBody>
          <a:bodyPr>
            <a:noAutofit/>
          </a:bodyPr>
          <a:lstStyle/>
          <a:p>
            <a:pPr algn="just"/>
            <a:endParaRPr lang="cs-CZ" sz="1500" dirty="0">
              <a:latin typeface="Arial" charset="0"/>
            </a:endParaRPr>
          </a:p>
          <a:p>
            <a:pPr algn="just"/>
            <a:r>
              <a:rPr lang="cs-CZ" sz="1500" dirty="0" err="1">
                <a:latin typeface="Arial" charset="0"/>
              </a:rPr>
              <a:t>The</a:t>
            </a:r>
            <a:r>
              <a:rPr lang="cs-CZ" sz="1500" dirty="0">
                <a:latin typeface="Arial" charset="0"/>
              </a:rPr>
              <a:t> e</a:t>
            </a:r>
            <a:r>
              <a:rPr lang="en-US" sz="1500" dirty="0" err="1">
                <a:latin typeface="Arial" charset="0"/>
              </a:rPr>
              <a:t>mployees</a:t>
            </a:r>
            <a:r>
              <a:rPr lang="en-US" sz="1500" dirty="0">
                <a:latin typeface="Arial" charset="0"/>
              </a:rPr>
              <a:t> and other persons in the building after the announcement of the </a:t>
            </a:r>
            <a:r>
              <a:rPr lang="cs-CZ" sz="1500" dirty="0" err="1">
                <a:latin typeface="Arial" charset="0"/>
              </a:rPr>
              <a:t>fire</a:t>
            </a:r>
            <a:r>
              <a:rPr lang="cs-CZ" sz="1500" dirty="0">
                <a:latin typeface="Arial" charset="0"/>
              </a:rPr>
              <a:t> alarm sensor </a:t>
            </a:r>
            <a:r>
              <a:rPr lang="en-US" sz="1500" dirty="0">
                <a:latin typeface="Arial" charset="0"/>
              </a:rPr>
              <a:t>(siren) stop work and leave the building</a:t>
            </a:r>
            <a:r>
              <a:rPr lang="cs-CZ" sz="1500" dirty="0">
                <a:latin typeface="Arial" charset="0"/>
              </a:rPr>
              <a:t> </a:t>
            </a:r>
            <a:r>
              <a:rPr lang="cs-CZ" sz="1500" dirty="0" err="1">
                <a:latin typeface="Arial" charset="0"/>
              </a:rPr>
              <a:t>peacefully</a:t>
            </a:r>
            <a:r>
              <a:rPr lang="cs-CZ" sz="1500" dirty="0">
                <a:latin typeface="Arial" charset="0"/>
              </a:rPr>
              <a:t> to </a:t>
            </a:r>
            <a:r>
              <a:rPr lang="cs-CZ" sz="1500" dirty="0" err="1">
                <a:latin typeface="Arial" charset="0"/>
              </a:rPr>
              <a:t>the</a:t>
            </a:r>
            <a:r>
              <a:rPr lang="cs-CZ" sz="1500" dirty="0">
                <a:latin typeface="Arial" charset="0"/>
              </a:rPr>
              <a:t> </a:t>
            </a:r>
            <a:r>
              <a:rPr lang="cs-CZ" sz="1500" dirty="0" err="1">
                <a:latin typeface="Arial" charset="0"/>
              </a:rPr>
              <a:t>assembly</a:t>
            </a:r>
            <a:r>
              <a:rPr lang="cs-CZ" sz="1500" dirty="0">
                <a:latin typeface="Arial" charset="0"/>
              </a:rPr>
              <a:t> point,</a:t>
            </a:r>
            <a:r>
              <a:rPr lang="en-US" sz="1500" dirty="0">
                <a:latin typeface="Arial" charset="0"/>
              </a:rPr>
              <a:t> where they report to their superiors.</a:t>
            </a:r>
            <a:r>
              <a:rPr lang="cs-CZ" sz="1500" dirty="0">
                <a:latin typeface="Arial" charset="0"/>
              </a:rPr>
              <a:t> Use </a:t>
            </a:r>
            <a:r>
              <a:rPr lang="en-US" sz="1500" dirty="0">
                <a:latin typeface="Arial" charset="0"/>
              </a:rPr>
              <a:t>the shortest route </a:t>
            </a:r>
            <a:r>
              <a:rPr lang="cs-CZ" sz="1500" dirty="0">
                <a:latin typeface="Arial" charset="0"/>
              </a:rPr>
              <a:t>and </a:t>
            </a:r>
            <a:r>
              <a:rPr lang="cs-CZ" sz="1500" dirty="0" err="1">
                <a:latin typeface="Arial" charset="0"/>
              </a:rPr>
              <a:t>follow</a:t>
            </a:r>
            <a:r>
              <a:rPr lang="cs-CZ" sz="1500" dirty="0">
                <a:latin typeface="Arial" charset="0"/>
              </a:rPr>
              <a:t> </a:t>
            </a:r>
            <a:r>
              <a:rPr lang="en-US" sz="1500" dirty="0">
                <a:latin typeface="Arial" charset="0"/>
              </a:rPr>
              <a:t>the escape route markings</a:t>
            </a:r>
            <a:r>
              <a:rPr lang="cs-CZ" sz="1500" dirty="0">
                <a:latin typeface="Arial" charset="0"/>
              </a:rPr>
              <a:t>.</a:t>
            </a: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algn="just"/>
            <a:endParaRPr lang="cs-CZ" sz="1500" dirty="0">
              <a:latin typeface="Arial" charset="0"/>
            </a:endParaRPr>
          </a:p>
          <a:p>
            <a:pPr marL="0" indent="0" algn="just">
              <a:buNone/>
            </a:pPr>
            <a:endParaRPr lang="cs-CZ" sz="1500" dirty="0">
              <a:latin typeface="Arial" charset="0"/>
            </a:endParaRPr>
          </a:p>
          <a:p>
            <a:pPr algn="just"/>
            <a:r>
              <a:rPr lang="en-US" sz="1500" dirty="0">
                <a:latin typeface="Arial" charset="0"/>
              </a:rPr>
              <a:t>For </a:t>
            </a:r>
            <a:r>
              <a:rPr lang="cs-CZ" sz="1500" dirty="0" err="1">
                <a:latin typeface="Arial" charset="0"/>
              </a:rPr>
              <a:t>the</a:t>
            </a:r>
            <a:r>
              <a:rPr lang="cs-CZ" sz="1500" dirty="0">
                <a:latin typeface="Arial" charset="0"/>
              </a:rPr>
              <a:t> </a:t>
            </a:r>
            <a:r>
              <a:rPr lang="en-US" sz="1500" dirty="0">
                <a:latin typeface="Arial" charset="0"/>
              </a:rPr>
              <a:t>evacuation, it is possible to use two escape routes in pavilion D29</a:t>
            </a:r>
            <a:endParaRPr lang="cs-CZ" sz="1500" dirty="0">
              <a:latin typeface="Arial" charset="0"/>
            </a:endParaRPr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  <a:p>
            <a:pPr algn="just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Members of the fire patrol will check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are any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buildning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After inspecting the workplace, they will go to the assembly point, where they will confirm the inspected area to the PH commander.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6DD076-9AE4-145C-1E2B-2399750EF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53849" r="26250"/>
          <a:stretch/>
        </p:blipFill>
        <p:spPr bwMode="auto">
          <a:xfrm>
            <a:off x="2400582" y="3814482"/>
            <a:ext cx="4022079" cy="23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oor with a door open&#10;&#10;Description automatically generated with medium confidence">
            <a:extLst>
              <a:ext uri="{FF2B5EF4-FFF2-40B4-BE49-F238E27FC236}">
                <a16:creationId xmlns:a16="http://schemas.microsoft.com/office/drawing/2014/main" id="{D9ABEC01-B29C-50EE-7130-1506AE721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939" y="4076991"/>
            <a:ext cx="1996163" cy="1497122"/>
          </a:xfrm>
          <a:prstGeom prst="rect">
            <a:avLst/>
          </a:prstGeom>
        </p:spPr>
      </p:pic>
      <p:pic>
        <p:nvPicPr>
          <p:cNvPr id="6" name="Picture 5" descr="A glass door with a fire extinguisher&#10;&#10;Description automatically generated">
            <a:extLst>
              <a:ext uri="{FF2B5EF4-FFF2-40B4-BE49-F238E27FC236}">
                <a16:creationId xmlns:a16="http://schemas.microsoft.com/office/drawing/2014/main" id="{C0D024AE-C256-67D9-969B-DBB3B61A7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0798" y="4064002"/>
            <a:ext cx="1996161" cy="1497121"/>
          </a:xfrm>
          <a:prstGeom prst="rect">
            <a:avLst/>
          </a:prstGeom>
        </p:spPr>
      </p:pic>
      <p:pic>
        <p:nvPicPr>
          <p:cNvPr id="7" name="Picture 6" descr="A building with a glass tower&#10;&#10;Description automatically generated">
            <a:extLst>
              <a:ext uri="{FF2B5EF4-FFF2-40B4-BE49-F238E27FC236}">
                <a16:creationId xmlns:a16="http://schemas.microsoft.com/office/drawing/2014/main" id="{3599B9FF-CEAB-A984-26DB-403E4B862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7919" y="4063999"/>
            <a:ext cx="1996159" cy="14971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6336A96-988B-A1AF-FAB0-951960DE9B3B}"/>
              </a:ext>
            </a:extLst>
          </p:cNvPr>
          <p:cNvSpPr/>
          <p:nvPr/>
        </p:nvSpPr>
        <p:spPr>
          <a:xfrm rot="1976752">
            <a:off x="5490994" y="3723993"/>
            <a:ext cx="386468" cy="72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48B1A6-213C-E477-273B-AE9DB1C5C803}"/>
              </a:ext>
            </a:extLst>
          </p:cNvPr>
          <p:cNvSpPr/>
          <p:nvPr/>
        </p:nvSpPr>
        <p:spPr>
          <a:xfrm rot="5400000">
            <a:off x="3313995" y="3803924"/>
            <a:ext cx="461298" cy="1093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Picture 2" descr="Symbol - tlačit - Bezpečnostní tabulky">
            <a:extLst>
              <a:ext uri="{FF2B5EF4-FFF2-40B4-BE49-F238E27FC236}">
                <a16:creationId xmlns:a16="http://schemas.microsoft.com/office/drawing/2014/main" id="{EFF49E71-53F9-5E32-1E3E-7255F54AD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1122" r="20676" b="11339"/>
          <a:stretch/>
        </p:blipFill>
        <p:spPr bwMode="auto">
          <a:xfrm>
            <a:off x="7028750" y="4994621"/>
            <a:ext cx="275579" cy="2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ymbol - tlačit - Bezpečnostní tabulky">
            <a:extLst>
              <a:ext uri="{FF2B5EF4-FFF2-40B4-BE49-F238E27FC236}">
                <a16:creationId xmlns:a16="http://schemas.microsoft.com/office/drawing/2014/main" id="{9766237D-DC09-645D-789C-A1DF0CD1D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1122" r="20676" b="11339"/>
          <a:stretch/>
        </p:blipFill>
        <p:spPr bwMode="auto">
          <a:xfrm>
            <a:off x="1737292" y="4692971"/>
            <a:ext cx="267787" cy="2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B710620-3DA5-7302-8D2C-3D61E811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97" y="1446490"/>
            <a:ext cx="1360229" cy="19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DB22201-3F73-85AA-2904-46D9CC2A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72" y="2193754"/>
            <a:ext cx="250815" cy="25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7">
            <a:extLst>
              <a:ext uri="{FF2B5EF4-FFF2-40B4-BE49-F238E27FC236}">
                <a16:creationId xmlns:a16="http://schemas.microsoft.com/office/drawing/2014/main" id="{BF42A69F-2639-D697-90A5-6676947FAD80}"/>
              </a:ext>
            </a:extLst>
          </p:cNvPr>
          <p:cNvGrpSpPr/>
          <p:nvPr/>
        </p:nvGrpSpPr>
        <p:grpSpPr>
          <a:xfrm>
            <a:off x="903460" y="1458429"/>
            <a:ext cx="3888419" cy="1942290"/>
            <a:chOff x="6224206" y="2435148"/>
            <a:chExt cx="5606559" cy="3331606"/>
          </a:xfrm>
        </p:grpSpPr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5DD0340F-2AC0-8912-4945-9BE691713FED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206" y="2435148"/>
              <a:ext cx="5606559" cy="3331606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AA7596-FF96-2668-5CBD-B4FFAD94F737}"/>
                </a:ext>
              </a:extLst>
            </p:cNvPr>
            <p:cNvGrpSpPr/>
            <p:nvPr/>
          </p:nvGrpSpPr>
          <p:grpSpPr>
            <a:xfrm>
              <a:off x="7071616" y="2641994"/>
              <a:ext cx="3391536" cy="2630164"/>
              <a:chOff x="6679754" y="2547815"/>
              <a:chExt cx="3391536" cy="2630164"/>
            </a:xfrm>
          </p:grpSpPr>
          <p:cxnSp>
            <p:nvCxnSpPr>
              <p:cNvPr id="21" name="Přímá spojnice se šipkou 11">
                <a:extLst>
                  <a:ext uri="{FF2B5EF4-FFF2-40B4-BE49-F238E27FC236}">
                    <a16:creationId xmlns:a16="http://schemas.microsoft.com/office/drawing/2014/main" id="{DCA1B3AB-9A86-AD1E-C81B-7A4CC4766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1528" y="4311944"/>
                <a:ext cx="560828" cy="8660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14">
                <a:extLst>
                  <a:ext uri="{FF2B5EF4-FFF2-40B4-BE49-F238E27FC236}">
                    <a16:creationId xmlns:a16="http://schemas.microsoft.com/office/drawing/2014/main" id="{E544A88E-F00A-3B05-982A-88ACE3E17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5624" y="4191156"/>
                <a:ext cx="827419" cy="1493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9">
                <a:extLst>
                  <a:ext uri="{FF2B5EF4-FFF2-40B4-BE49-F238E27FC236}">
                    <a16:creationId xmlns:a16="http://schemas.microsoft.com/office/drawing/2014/main" id="{2F612816-C707-C51D-9A6F-CDCFA73A4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6924" y="4212676"/>
                <a:ext cx="570455" cy="87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32">
                <a:extLst>
                  <a:ext uri="{FF2B5EF4-FFF2-40B4-BE49-F238E27FC236}">
                    <a16:creationId xmlns:a16="http://schemas.microsoft.com/office/drawing/2014/main" id="{EFE77BBE-3441-E2BC-79EF-DC47790C87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67011" y="3748283"/>
                <a:ext cx="0" cy="29254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3">
                <a:extLst>
                  <a:ext uri="{FF2B5EF4-FFF2-40B4-BE49-F238E27FC236}">
                    <a16:creationId xmlns:a16="http://schemas.microsoft.com/office/drawing/2014/main" id="{FFE7A0AF-074B-0F5C-DDED-26DFAE460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2875" y="2930057"/>
                <a:ext cx="535895" cy="535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Šipka: ve tvaru U 6">
                <a:extLst>
                  <a:ext uri="{FF2B5EF4-FFF2-40B4-BE49-F238E27FC236}">
                    <a16:creationId xmlns:a16="http://schemas.microsoft.com/office/drawing/2014/main" id="{C0F6E1D2-029A-1AFD-5360-5BBCB4CC50C6}"/>
                  </a:ext>
                </a:extLst>
              </p:cNvPr>
              <p:cNvSpPr/>
              <p:nvPr/>
            </p:nvSpPr>
            <p:spPr>
              <a:xfrm rot="9078964" flipH="1">
                <a:off x="9802307" y="4178563"/>
                <a:ext cx="268983" cy="717550"/>
              </a:xfrm>
              <a:prstGeom prst="uturnArrow">
                <a:avLst>
                  <a:gd name="adj1" fmla="val 3453"/>
                  <a:gd name="adj2" fmla="val 21370"/>
                  <a:gd name="adj3" fmla="val 44512"/>
                  <a:gd name="adj4" fmla="val 43750"/>
                  <a:gd name="adj5" fmla="val 98269"/>
                </a:avLst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7" name="Přímá spojnice se šipkou 17">
                <a:extLst>
                  <a:ext uri="{FF2B5EF4-FFF2-40B4-BE49-F238E27FC236}">
                    <a16:creationId xmlns:a16="http://schemas.microsoft.com/office/drawing/2014/main" id="{CBDA7494-47C0-F183-08D2-7C2F8845A3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63043" y="3395614"/>
                <a:ext cx="374971" cy="70533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Šipka: ve tvaru U 19">
                <a:extLst>
                  <a:ext uri="{FF2B5EF4-FFF2-40B4-BE49-F238E27FC236}">
                    <a16:creationId xmlns:a16="http://schemas.microsoft.com/office/drawing/2014/main" id="{97014284-6ECE-D2AF-114C-E88FE0A99E04}"/>
                  </a:ext>
                </a:extLst>
              </p:cNvPr>
              <p:cNvSpPr/>
              <p:nvPr/>
            </p:nvSpPr>
            <p:spPr>
              <a:xfrm rot="5400000" flipH="1" flipV="1">
                <a:off x="6221437" y="3006132"/>
                <a:ext cx="1618387" cy="701753"/>
              </a:xfrm>
              <a:prstGeom prst="uturnArrow">
                <a:avLst>
                  <a:gd name="adj1" fmla="val 3453"/>
                  <a:gd name="adj2" fmla="val 7614"/>
                  <a:gd name="adj3" fmla="val 16686"/>
                  <a:gd name="adj4" fmla="val 43750"/>
                  <a:gd name="adj5" fmla="val 98269"/>
                </a:avLst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9" name="Přímá spojnice se šipkou 20">
                <a:extLst>
                  <a:ext uri="{FF2B5EF4-FFF2-40B4-BE49-F238E27FC236}">
                    <a16:creationId xmlns:a16="http://schemas.microsoft.com/office/drawing/2014/main" id="{17D3A81B-9F6E-EF5F-F1E1-694D99D19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1551" y="2652890"/>
                <a:ext cx="921202" cy="3638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2CE375-887F-AAF0-5DA6-1AB55AA269F6}"/>
              </a:ext>
            </a:extLst>
          </p:cNvPr>
          <p:cNvSpPr txBox="1"/>
          <p:nvPr/>
        </p:nvSpPr>
        <p:spPr>
          <a:xfrm>
            <a:off x="659089" y="115998"/>
            <a:ext cx="1097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effectLst/>
                <a:ea typeface="Calibri" panose="020F0502020204030204" pitchFamily="34" charset="0"/>
                <a:cs typeface="Aptos" panose="020B0004020202020204" pitchFamily="34" charset="0"/>
              </a:rPr>
              <a:t>Evacuation</a:t>
            </a:r>
            <a:r>
              <a:rPr lang="cs-CZ" b="1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 in case </a:t>
            </a:r>
            <a:r>
              <a:rPr lang="cs-CZ" b="1" dirty="0" err="1">
                <a:effectLst/>
                <a:ea typeface="Calibri" panose="020F0502020204030204" pitchFamily="34" charset="0"/>
                <a:cs typeface="Aptos" panose="020B0004020202020204" pitchFamily="34" charset="0"/>
              </a:rPr>
              <a:t>of</a:t>
            </a:r>
            <a:r>
              <a:rPr lang="cs-CZ" b="1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cs-CZ" b="1" dirty="0" err="1">
                <a:effectLst/>
                <a:ea typeface="Calibri" panose="020F0502020204030204" pitchFamily="34" charset="0"/>
                <a:cs typeface="Aptos" panose="020B0004020202020204" pitchFamily="34" charset="0"/>
              </a:rPr>
              <a:t>fire</a:t>
            </a:r>
            <a:r>
              <a:rPr lang="cs-CZ" b="1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 alarm</a:t>
            </a:r>
            <a:endParaRPr lang="cs-CZ" dirty="0"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remind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basic </a:t>
            </a:r>
            <a:r>
              <a:rPr lang="cs-CZ" dirty="0" err="1"/>
              <a:t>evacuation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fire</a:t>
            </a:r>
            <a:r>
              <a:rPr lang="cs-CZ" dirty="0"/>
              <a:t> alarm in pavilon D 29</a:t>
            </a:r>
          </a:p>
        </p:txBody>
      </p:sp>
    </p:spTree>
    <p:extLst>
      <p:ext uri="{BB962C8B-B14F-4D97-AF65-F5344CB8AC3E}">
        <p14:creationId xmlns:p14="http://schemas.microsoft.com/office/powerpoint/2010/main" val="20213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27c5e6-ba2f-464f-b4df-35958ee4762c">
      <Terms xmlns="http://schemas.microsoft.com/office/infopath/2007/PartnerControls"/>
    </lcf76f155ced4ddcb4097134ff3c332f>
    <TaxCatchAll xmlns="127dfdbe-80c5-44d5-bc64-8037575fa2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F8741A724025478C7C8CFA11CF5C7C" ma:contentTypeVersion="17" ma:contentTypeDescription="Vytvoří nový dokument" ma:contentTypeScope="" ma:versionID="80ef54207fdfdb0e9fef4014dc50be45">
  <xsd:schema xmlns:xsd="http://www.w3.org/2001/XMLSchema" xmlns:xs="http://www.w3.org/2001/XMLSchema" xmlns:p="http://schemas.microsoft.com/office/2006/metadata/properties" xmlns:ns2="8827c5e6-ba2f-464f-b4df-35958ee4762c" xmlns:ns3="127dfdbe-80c5-44d5-bc64-8037575fa247" targetNamespace="http://schemas.microsoft.com/office/2006/metadata/properties" ma:root="true" ma:fieldsID="7d6f87397953aa484640c7671b400a09" ns2:_="" ns3:_="">
    <xsd:import namespace="8827c5e6-ba2f-464f-b4df-35958ee4762c"/>
    <xsd:import namespace="127dfdbe-80c5-44d5-bc64-8037575fa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7c5e6-ba2f-464f-b4df-35958ee476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dfdbe-80c5-44d5-bc64-8037575fa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a6e63b0-f526-4d56-9053-aeb1b922f4ad}" ma:internalName="TaxCatchAll" ma:showField="CatchAllData" ma:web="127dfdbe-80c5-44d5-bc64-8037575fa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0158DD-4759-4189-B660-23286D1CF2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618830-2AFD-4A1E-9A1D-96439BECDA25}">
  <ds:schemaRefs>
    <ds:schemaRef ds:uri="http://schemas.microsoft.com/office/2006/metadata/properties"/>
    <ds:schemaRef ds:uri="http://schemas.microsoft.com/office/infopath/2007/PartnerControls"/>
    <ds:schemaRef ds:uri="8827c5e6-ba2f-464f-b4df-35958ee4762c"/>
    <ds:schemaRef ds:uri="127dfdbe-80c5-44d5-bc64-8037575fa247"/>
  </ds:schemaRefs>
</ds:datastoreItem>
</file>

<file path=customXml/itemProps3.xml><?xml version="1.0" encoding="utf-8"?>
<ds:datastoreItem xmlns:ds="http://schemas.openxmlformats.org/officeDocument/2006/customXml" ds:itemID="{67106E33-C611-44B3-A802-B91772171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27c5e6-ba2f-464f-b4df-35958ee4762c"/>
    <ds:schemaRef ds:uri="127dfdbe-80c5-44d5-bc64-8037575fa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230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Klimková</dc:creator>
  <cp:lastModifiedBy>Andrea Klimková</cp:lastModifiedBy>
  <cp:revision>1</cp:revision>
  <dcterms:created xsi:type="dcterms:W3CDTF">2024-04-25T13:02:08Z</dcterms:created>
  <dcterms:modified xsi:type="dcterms:W3CDTF">2024-04-30T13:06:58Z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0x01010071F8741A724025478C7C8CFA11CF5C7C</vt:lpwstr>
  </property>
  <property fmtid="{D5CDD505-2E9C-101B-9397-08002B2CF9AE}" pid="3" name="MediaServiceImageTags">
    <vt:lpwstr/>
  </property>
</Properties>
</file>